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7AE7E-7B38-41F2-A4BF-8059A5333BC3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2F9EB-1832-4671-8CE0-015E02E60F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nezuelatuya.com/sri/listarpagos.php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90600" y="1219200"/>
            <a:ext cx="6553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Problema</a:t>
            </a:r>
            <a:r>
              <a:rPr lang="en-US" dirty="0" smtClean="0"/>
              <a:t>:  </a:t>
            </a:r>
          </a:p>
          <a:p>
            <a:endParaRPr lang="en-US" dirty="0"/>
          </a:p>
          <a:p>
            <a:r>
              <a:rPr lang="en-US" dirty="0" smtClean="0"/>
              <a:t>En la 222, en el </a:t>
            </a:r>
            <a:r>
              <a:rPr lang="en-US" dirty="0" err="1" smtClean="0"/>
              <a:t>reporte</a:t>
            </a:r>
            <a:r>
              <a:rPr lang="en-US" dirty="0" smtClean="0"/>
              <a:t>: [</a:t>
            </a:r>
            <a:r>
              <a:rPr lang="en-US" dirty="0" err="1" smtClean="0"/>
              <a:t>es</a:t>
            </a:r>
            <a:r>
              <a:rPr lang="en-US" dirty="0" smtClean="0"/>
              <a:t> un </a:t>
            </a:r>
            <a:r>
              <a:rPr lang="en-US" dirty="0" smtClean="0">
                <a:hlinkClick r:id="rId2"/>
              </a:rPr>
              <a:t>http://www.venezuelatuya.com/sri/listarpagos.php</a:t>
            </a:r>
            <a:r>
              <a:rPr lang="en-US" dirty="0" smtClean="0"/>
              <a:t>  </a:t>
            </a:r>
          </a:p>
          <a:p>
            <a:endParaRPr lang="en-US" dirty="0"/>
          </a:p>
          <a:p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faltando</a:t>
            </a:r>
            <a:r>
              <a:rPr lang="en-US" dirty="0" smtClean="0"/>
              <a:t> </a:t>
            </a:r>
            <a:r>
              <a:rPr lang="en-US" dirty="0" err="1" smtClean="0"/>
              <a:t>registros</a:t>
            </a:r>
            <a:r>
              <a:rPr lang="en-US" dirty="0" smtClean="0"/>
              <a:t> de </a:t>
            </a:r>
            <a:r>
              <a:rPr lang="en-US" dirty="0" err="1" smtClean="0"/>
              <a:t>pagos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Noviembre</a:t>
            </a:r>
            <a:r>
              <a:rPr lang="en-US" dirty="0" smtClean="0"/>
              <a:t> 2014.  </a:t>
            </a:r>
            <a:r>
              <a:rPr lang="en-US" dirty="0" err="1" smtClean="0"/>
              <a:t>Revisamos</a:t>
            </a:r>
            <a:r>
              <a:rPr lang="en-US" dirty="0" smtClean="0"/>
              <a:t>  </a:t>
            </a:r>
            <a:r>
              <a:rPr lang="en-US" dirty="0" err="1" smtClean="0"/>
              <a:t>varios</a:t>
            </a:r>
            <a:r>
              <a:rPr lang="en-US" dirty="0" smtClean="0"/>
              <a:t> </a:t>
            </a:r>
            <a:r>
              <a:rPr lang="en-US" dirty="0" err="1" smtClean="0"/>
              <a:t>casos</a:t>
            </a:r>
            <a:r>
              <a:rPr lang="en-US" dirty="0" smtClean="0"/>
              <a:t>. 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pasó</a:t>
            </a:r>
            <a:r>
              <a:rPr lang="en-US" dirty="0" smtClean="0"/>
              <a:t> el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extraño</a:t>
            </a:r>
            <a:r>
              <a:rPr lang="en-US" dirty="0" smtClean="0"/>
              <a:t> de </a:t>
            </a:r>
            <a:r>
              <a:rPr lang="en-US" dirty="0" err="1" smtClean="0"/>
              <a:t>LagunaMar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pongo</a:t>
            </a:r>
            <a:r>
              <a:rPr lang="en-US" dirty="0" smtClean="0"/>
              <a:t> </a:t>
            </a:r>
            <a:r>
              <a:rPr lang="en-US" dirty="0" err="1" smtClean="0"/>
              <a:t>mas</a:t>
            </a:r>
            <a:r>
              <a:rPr lang="en-US" dirty="0" smtClean="0"/>
              <a:t> </a:t>
            </a:r>
            <a:r>
              <a:rPr lang="en-US" dirty="0" err="1" smtClean="0"/>
              <a:t>adelante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de </a:t>
            </a:r>
            <a:r>
              <a:rPr lang="en-US" dirty="0" err="1" smtClean="0"/>
              <a:t>repente</a:t>
            </a:r>
            <a:r>
              <a:rPr lang="en-US" dirty="0" smtClean="0"/>
              <a:t>, </a:t>
            </a:r>
            <a:r>
              <a:rPr lang="en-US" dirty="0" err="1" smtClean="0"/>
              <a:t>listó</a:t>
            </a:r>
            <a:r>
              <a:rPr lang="en-US" dirty="0" smtClean="0"/>
              <a:t> un </a:t>
            </a:r>
            <a:r>
              <a:rPr lang="en-US" dirty="0" err="1" smtClean="0"/>
              <a:t>pago</a:t>
            </a:r>
            <a:r>
              <a:rPr lang="en-US" dirty="0" smtClean="0"/>
              <a:t> del 2015.</a:t>
            </a:r>
          </a:p>
          <a:p>
            <a:endParaRPr lang="en-US" dirty="0"/>
          </a:p>
          <a:p>
            <a:r>
              <a:rPr lang="en-US" dirty="0" smtClean="0"/>
              <a:t>Los </a:t>
            </a:r>
            <a:r>
              <a:rPr lang="en-US" dirty="0" err="1" smtClean="0"/>
              <a:t>datos</a:t>
            </a:r>
            <a:r>
              <a:rPr lang="en-US" dirty="0" smtClean="0"/>
              <a:t>, </a:t>
            </a:r>
            <a:r>
              <a:rPr lang="en-US" dirty="0" err="1" smtClean="0"/>
              <a:t>salen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900 – </a:t>
            </a:r>
            <a:r>
              <a:rPr lang="en-US" dirty="0" err="1" smtClean="0"/>
              <a:t>Tabla</a:t>
            </a:r>
            <a:r>
              <a:rPr lang="en-US" dirty="0" smtClean="0"/>
              <a:t> PAGOS y </a:t>
            </a:r>
            <a:r>
              <a:rPr lang="en-US" dirty="0" err="1" smtClean="0"/>
              <a:t>Tabla</a:t>
            </a:r>
            <a:r>
              <a:rPr lang="en-US" dirty="0" smtClean="0"/>
              <a:t> SEGMENTOS, </a:t>
            </a:r>
            <a:r>
              <a:rPr lang="en-US" dirty="0" err="1" smtClean="0"/>
              <a:t>pues</a:t>
            </a:r>
            <a:r>
              <a:rPr lang="en-US" dirty="0" smtClean="0"/>
              <a:t> solo se </a:t>
            </a:r>
            <a:r>
              <a:rPr lang="en-US" dirty="0" err="1" smtClean="0"/>
              <a:t>listan</a:t>
            </a:r>
            <a:r>
              <a:rPr lang="en-US" dirty="0" smtClean="0"/>
              <a:t> los PAGOS de </a:t>
            </a:r>
            <a:r>
              <a:rPr lang="en-US" dirty="0" err="1" smtClean="0"/>
              <a:t>viajes</a:t>
            </a:r>
            <a:r>
              <a:rPr lang="en-US" dirty="0" smtClean="0"/>
              <a:t> </a:t>
            </a:r>
            <a:r>
              <a:rPr lang="en-US" dirty="0" err="1" smtClean="0"/>
              <a:t>reservados</a:t>
            </a:r>
            <a:r>
              <a:rPr lang="en-US" dirty="0" smtClean="0"/>
              <a:t> a </a:t>
            </a:r>
            <a:r>
              <a:rPr lang="en-US" dirty="0" err="1" smtClean="0"/>
              <a:t>traves</a:t>
            </a:r>
            <a:r>
              <a:rPr lang="en-US" dirty="0" smtClean="0"/>
              <a:t> del </a:t>
            </a:r>
            <a:r>
              <a:rPr lang="en-US" dirty="0" err="1" smtClean="0"/>
              <a:t>Sistema</a:t>
            </a:r>
            <a:r>
              <a:rPr lang="en-US" dirty="0" smtClean="0"/>
              <a:t> de </a:t>
            </a:r>
            <a:r>
              <a:rPr lang="en-US" dirty="0" err="1" smtClean="0"/>
              <a:t>Reservas</a:t>
            </a:r>
            <a:r>
              <a:rPr lang="en-US" dirty="0" smtClean="0"/>
              <a:t> </a:t>
            </a:r>
            <a:r>
              <a:rPr lang="en-US" dirty="0" err="1" smtClean="0"/>
              <a:t>Inmediatas</a:t>
            </a:r>
            <a:r>
              <a:rPr lang="en-US" dirty="0" smtClean="0"/>
              <a:t> (SRI)</a:t>
            </a:r>
          </a:p>
          <a:p>
            <a:endParaRPr lang="en-US" dirty="0"/>
          </a:p>
          <a:p>
            <a:r>
              <a:rPr lang="en-US" dirty="0" err="1" smtClean="0"/>
              <a:t>Mas</a:t>
            </a:r>
            <a:r>
              <a:rPr lang="en-US" dirty="0" smtClean="0"/>
              <a:t> </a:t>
            </a:r>
            <a:r>
              <a:rPr lang="en-US" dirty="0" err="1" smtClean="0"/>
              <a:t>abajo</a:t>
            </a:r>
            <a:r>
              <a:rPr lang="en-US" dirty="0" smtClean="0"/>
              <a:t>, </a:t>
            </a:r>
            <a:r>
              <a:rPr lang="en-US" dirty="0" err="1" smtClean="0"/>
              <a:t>imágenes</a:t>
            </a:r>
            <a:r>
              <a:rPr lang="en-US" dirty="0" smtClean="0"/>
              <a:t> </a:t>
            </a:r>
            <a:r>
              <a:rPr lang="en-US" dirty="0" err="1" smtClean="0"/>
              <a:t>explicativas</a:t>
            </a:r>
            <a:r>
              <a:rPr lang="en-US" dirty="0" smtClean="0"/>
              <a:t> (</a:t>
            </a:r>
            <a:r>
              <a:rPr lang="en-US" dirty="0" err="1" smtClean="0"/>
              <a:t>espero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)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PT86A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0"/>
            <a:ext cx="6660025" cy="1828800"/>
          </a:xfrm>
          <a:prstGeom prst="rect">
            <a:avLst/>
          </a:prstGeom>
        </p:spPr>
      </p:pic>
      <p:pic>
        <p:nvPicPr>
          <p:cNvPr id="4" name="3 Imagen" descr="PPTC3C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057400"/>
            <a:ext cx="8895239" cy="4304762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7315200" y="457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reporte</a:t>
            </a:r>
            <a:r>
              <a:rPr lang="en-US" dirty="0" smtClean="0"/>
              <a:t> se </a:t>
            </a:r>
            <a:r>
              <a:rPr lang="en-US" dirty="0" err="1" smtClean="0"/>
              <a:t>ve</a:t>
            </a:r>
            <a:r>
              <a:rPr lang="en-US" dirty="0" smtClean="0"/>
              <a:t> en la 222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PT6D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85231"/>
            <a:ext cx="9144000" cy="3687536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04800" y="2286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Los </a:t>
            </a:r>
            <a:r>
              <a:rPr lang="en-US" dirty="0" err="1" smtClean="0"/>
              <a:t>datos</a:t>
            </a:r>
            <a:r>
              <a:rPr lang="en-US" dirty="0" smtClean="0"/>
              <a:t> se </a:t>
            </a:r>
            <a:r>
              <a:rPr lang="en-US" dirty="0" err="1" smtClean="0"/>
              <a:t>extraen</a:t>
            </a:r>
            <a:r>
              <a:rPr lang="en-US" dirty="0" smtClean="0"/>
              <a:t> de la 900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PTEDB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72057"/>
            <a:ext cx="9144000" cy="41138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107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Tema de Office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OM</dc:creator>
  <cp:lastModifiedBy>Iraida</cp:lastModifiedBy>
  <cp:revision>2</cp:revision>
  <dcterms:created xsi:type="dcterms:W3CDTF">2015-03-18T17:59:06Z</dcterms:created>
  <dcterms:modified xsi:type="dcterms:W3CDTF">2015-03-19T15:35:50Z</dcterms:modified>
</cp:coreProperties>
</file>