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7BE9-4958-445C-AB08-DE633F715341}" type="datetimeFigureOut">
              <a:rPr lang="es-ES" smtClean="0"/>
              <a:t>11/03/2009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1E-C27F-480D-B479-DD58E637A8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7BE9-4958-445C-AB08-DE633F715341}" type="datetimeFigureOut">
              <a:rPr lang="es-ES" smtClean="0"/>
              <a:t>11/03/2009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1E-C27F-480D-B479-DD58E637A8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7BE9-4958-445C-AB08-DE633F715341}" type="datetimeFigureOut">
              <a:rPr lang="es-ES" smtClean="0"/>
              <a:t>11/03/2009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1E-C27F-480D-B479-DD58E637A8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7BE9-4958-445C-AB08-DE633F715341}" type="datetimeFigureOut">
              <a:rPr lang="es-ES" smtClean="0"/>
              <a:t>11/03/2009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1E-C27F-480D-B479-DD58E637A8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7BE9-4958-445C-AB08-DE633F715341}" type="datetimeFigureOut">
              <a:rPr lang="es-ES" smtClean="0"/>
              <a:t>11/03/2009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1E-C27F-480D-B479-DD58E637A8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7BE9-4958-445C-AB08-DE633F715341}" type="datetimeFigureOut">
              <a:rPr lang="es-ES" smtClean="0"/>
              <a:t>11/03/2009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1E-C27F-480D-B479-DD58E637A8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7BE9-4958-445C-AB08-DE633F715341}" type="datetimeFigureOut">
              <a:rPr lang="es-ES" smtClean="0"/>
              <a:t>11/03/2009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1E-C27F-480D-B479-DD58E637A8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7BE9-4958-445C-AB08-DE633F715341}" type="datetimeFigureOut">
              <a:rPr lang="es-ES" smtClean="0"/>
              <a:t>11/03/2009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1E-C27F-480D-B479-DD58E637A8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7BE9-4958-445C-AB08-DE633F715341}" type="datetimeFigureOut">
              <a:rPr lang="es-ES" smtClean="0"/>
              <a:t>11/03/2009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1E-C27F-480D-B479-DD58E637A8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7BE9-4958-445C-AB08-DE633F715341}" type="datetimeFigureOut">
              <a:rPr lang="es-ES" smtClean="0"/>
              <a:t>11/03/2009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1E-C27F-480D-B479-DD58E637A8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7BE9-4958-445C-AB08-DE633F715341}" type="datetimeFigureOut">
              <a:rPr lang="es-ES" smtClean="0"/>
              <a:t>11/03/2009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1E-C27F-480D-B479-DD58E637A85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C7BE9-4958-445C-AB08-DE633F715341}" type="datetimeFigureOut">
              <a:rPr lang="es-ES" smtClean="0"/>
              <a:t>11/03/2009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CA11E-C27F-480D-B479-DD58E637A85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Elipse"/>
          <p:cNvSpPr/>
          <p:nvPr/>
        </p:nvSpPr>
        <p:spPr>
          <a:xfrm>
            <a:off x="2071670" y="2786058"/>
            <a:ext cx="500066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Elipse"/>
          <p:cNvSpPr/>
          <p:nvPr/>
        </p:nvSpPr>
        <p:spPr>
          <a:xfrm>
            <a:off x="3643306" y="2857496"/>
            <a:ext cx="2428892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Elipse"/>
          <p:cNvSpPr/>
          <p:nvPr/>
        </p:nvSpPr>
        <p:spPr>
          <a:xfrm>
            <a:off x="2143108" y="3429000"/>
            <a:ext cx="500066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Elipse"/>
          <p:cNvSpPr/>
          <p:nvPr/>
        </p:nvSpPr>
        <p:spPr>
          <a:xfrm>
            <a:off x="3643306" y="2571744"/>
            <a:ext cx="2500330" cy="23574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Presentación en pantalla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Company>Escampadero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andreinamolina</dc:creator>
  <cp:lastModifiedBy>andreinamolina</cp:lastModifiedBy>
  <cp:revision>4</cp:revision>
  <dcterms:created xsi:type="dcterms:W3CDTF">2009-03-11T19:10:26Z</dcterms:created>
  <dcterms:modified xsi:type="dcterms:W3CDTF">2009-03-11T19:49:39Z</dcterms:modified>
</cp:coreProperties>
</file>